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28" autoAdjust="0"/>
  </p:normalViewPr>
  <p:slideViewPr>
    <p:cSldViewPr snapToGrid="0" snapToObjects="1">
      <p:cViewPr varScale="1">
        <p:scale>
          <a:sx n="91" d="100"/>
          <a:sy n="91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7936CAB-09B8-5B4B-B76D-34DB50CA764B}" type="datetimeFigureOut">
              <a:rPr lang="en-US" smtClean="0"/>
              <a:t>10/14/16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113E27-DC33-3D40-ACE5-5CBBCCE0091E}" type="slidenum">
              <a:rPr lang="es-PR" smtClean="0"/>
              <a:t>‹#›</a:t>
            </a:fld>
            <a:endParaRPr lang="es-PR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5.xml"/><Relationship Id="rId1" Type="http://schemas.openxmlformats.org/officeDocument/2006/relationships/slideLayout" Target="../slideLayouts/slideLayout15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 smtClean="0"/>
              <a:t>Portafolio Profesional</a:t>
            </a:r>
            <a:endParaRPr lang="es-P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R" dirty="0" smtClean="0"/>
          </a:p>
          <a:p>
            <a:r>
              <a:rPr lang="es-PR" sz="2800" b="1" dirty="0" smtClean="0"/>
              <a:t>Nombre</a:t>
            </a:r>
          </a:p>
          <a:p>
            <a:r>
              <a:rPr lang="es-PR" dirty="0" smtClean="0"/>
              <a:t>Información de Contacto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18095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>
            <a:normAutofit fontScale="90000"/>
          </a:bodyPr>
          <a:lstStyle/>
          <a:p>
            <a:r>
              <a:rPr lang="es-PR" dirty="0" smtClean="0"/>
              <a:t>Contenido</a:t>
            </a:r>
            <a:endParaRPr lang="es-P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927165"/>
            <a:ext cx="6426200" cy="5349810"/>
          </a:xfrm>
        </p:spPr>
        <p:txBody>
          <a:bodyPr vert="horz"/>
          <a:lstStyle/>
          <a:p>
            <a:r>
              <a:rPr lang="es-ES_tradnl" dirty="0" smtClean="0">
                <a:hlinkClick r:id="rId2" action="ppaction://hlinksldjump"/>
              </a:rPr>
              <a:t>Introducción</a:t>
            </a:r>
            <a:endParaRPr lang="es-ES_tradnl" dirty="0" smtClean="0"/>
          </a:p>
          <a:p>
            <a:r>
              <a:rPr lang="es-ES_tradnl" dirty="0" smtClean="0">
                <a:hlinkClick r:id="rId3" action="ppaction://hlinksldjump"/>
              </a:rPr>
              <a:t>Preparación Académica</a:t>
            </a:r>
            <a:endParaRPr lang="es-ES_tradnl" dirty="0" smtClean="0"/>
          </a:p>
          <a:p>
            <a:r>
              <a:rPr lang="es-ES_tradnl" dirty="0" smtClean="0">
                <a:hlinkClick r:id="rId4" action="ppaction://hlinksldjump"/>
              </a:rPr>
              <a:t>Docencia</a:t>
            </a:r>
            <a:endParaRPr lang="es-ES_tradnl" dirty="0" smtClean="0"/>
          </a:p>
          <a:p>
            <a:r>
              <a:rPr lang="es-ES_tradnl" dirty="0" smtClean="0"/>
              <a:t>Investigación/ Creación</a:t>
            </a:r>
          </a:p>
          <a:p>
            <a:r>
              <a:rPr lang="es-ES_tradnl" dirty="0" smtClean="0"/>
              <a:t>Otras Experiencias en la Academia</a:t>
            </a:r>
          </a:p>
          <a:p>
            <a:r>
              <a:rPr lang="es-ES_tradnl" dirty="0" smtClean="0"/>
              <a:t> Publicaciones</a:t>
            </a:r>
          </a:p>
          <a:p>
            <a:r>
              <a:rPr lang="es-ES_tradnl" dirty="0" smtClean="0"/>
              <a:t>Presentaciones</a:t>
            </a:r>
          </a:p>
          <a:p>
            <a:r>
              <a:rPr lang="es-ES_tradnl" dirty="0" smtClean="0"/>
              <a:t>Desarrollo Profesional</a:t>
            </a:r>
          </a:p>
          <a:p>
            <a:r>
              <a:rPr lang="es-ES_tradnl" dirty="0" smtClean="0"/>
              <a:t>Reconocimientos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2260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Introducción</a:t>
            </a:r>
            <a:r>
              <a:rPr lang="es-ES_tradnl" dirty="0"/>
              <a:t/>
            </a:r>
            <a:br>
              <a:rPr lang="es-ES_tradnl" dirty="0"/>
            </a:br>
            <a:endParaRPr lang="es-P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 smtClean="0"/>
              <a:t>Descripción general de la experiencia profesional y académica</a:t>
            </a:r>
          </a:p>
          <a:p>
            <a:r>
              <a:rPr lang="es-ES_tradnl" i="1" dirty="0" err="1" smtClean="0"/>
              <a:t>Curriculum</a:t>
            </a:r>
            <a:r>
              <a:rPr lang="es-ES_tradnl" i="1" dirty="0" smtClean="0"/>
              <a:t> vitae</a:t>
            </a:r>
            <a:endParaRPr lang="es-ES_tradnl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548217" y="5896997"/>
            <a:ext cx="191333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R" dirty="0" smtClean="0">
                <a:hlinkClick r:id="rId2" action="ppaction://hlinksldjump"/>
              </a:rPr>
              <a:t>Contenido </a:t>
            </a:r>
            <a:r>
              <a:rPr lang="es-PR" dirty="0" smtClean="0">
                <a:latin typeface="ＭＳ ゴシック"/>
                <a:ea typeface="ＭＳ ゴシック"/>
                <a:cs typeface="ＭＳ ゴシック"/>
                <a:hlinkClick r:id="rId2" action="ppaction://hlinksldjump"/>
              </a:rPr>
              <a:t>⏎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57561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>Preparación Académica</a:t>
            </a: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endParaRPr lang="es-P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 smtClean="0"/>
              <a:t>Grado obtenido, Institución, Año</a:t>
            </a:r>
          </a:p>
          <a:p>
            <a:pPr lvl="1"/>
            <a:r>
              <a:rPr lang="es-ES_tradnl" dirty="0" smtClean="0"/>
              <a:t>Evidencia</a:t>
            </a:r>
          </a:p>
          <a:p>
            <a:r>
              <a:rPr lang="es-ES_tradnl" dirty="0"/>
              <a:t>Grado obtenido, Institución, Año</a:t>
            </a:r>
          </a:p>
          <a:p>
            <a:pPr lvl="1"/>
            <a:r>
              <a:rPr lang="es-ES_tradnl" dirty="0" smtClean="0"/>
              <a:t>Evidencia</a:t>
            </a:r>
          </a:p>
          <a:p>
            <a:r>
              <a:rPr lang="es-ES_tradnl" dirty="0"/>
              <a:t>Grado obtenido, Institución, Año</a:t>
            </a:r>
          </a:p>
          <a:p>
            <a:pPr lvl="1"/>
            <a:r>
              <a:rPr lang="es-ES_tradnl" dirty="0"/>
              <a:t>Evidencia</a:t>
            </a:r>
          </a:p>
          <a:p>
            <a:pPr marL="349250" lvl="1" indent="0">
              <a:buNone/>
            </a:pP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6548217" y="5896997"/>
            <a:ext cx="191333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R" dirty="0" smtClean="0">
                <a:hlinkClick r:id="rId2" action="ppaction://hlinksldjump"/>
              </a:rPr>
              <a:t>Contenido </a:t>
            </a:r>
            <a:r>
              <a:rPr lang="es-PR" dirty="0" smtClean="0">
                <a:latin typeface="ＭＳ ゴシック"/>
                <a:ea typeface="ＭＳ ゴシック"/>
                <a:cs typeface="ＭＳ ゴシック"/>
                <a:hlinkClick r:id="rId2" action="ppaction://hlinksldjump"/>
              </a:rPr>
              <a:t>⏎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173507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Docencia</a:t>
            </a:r>
            <a:endParaRPr lang="es-P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 smtClean="0"/>
              <a:t>Lista de cursos ofrecidos con nombre de la institución y semestres</a:t>
            </a:r>
          </a:p>
          <a:p>
            <a:r>
              <a:rPr lang="es-ES_tradnl" dirty="0" smtClean="0"/>
              <a:t>Selección de sílabos</a:t>
            </a:r>
          </a:p>
          <a:p>
            <a:r>
              <a:rPr lang="es-ES_tradnl" dirty="0" smtClean="0"/>
              <a:t>Muestra de prontuarios de cursos creados</a:t>
            </a:r>
          </a:p>
          <a:p>
            <a:r>
              <a:rPr lang="es-ES_tradnl" dirty="0" smtClean="0"/>
              <a:t>Selección de presentaciones ofrecidas</a:t>
            </a:r>
          </a:p>
          <a:p>
            <a:r>
              <a:rPr lang="es-ES_tradnl" dirty="0" smtClean="0"/>
              <a:t>Resumen de evaluaciones realizadas por estudiantes u otros profesores</a:t>
            </a:r>
            <a:endParaRPr lang="es-ES_tradnl" dirty="0"/>
          </a:p>
          <a:p>
            <a:pPr marL="349250" lvl="1" indent="0">
              <a:buNone/>
            </a:pP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6548217" y="5896997"/>
            <a:ext cx="191333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R" dirty="0" smtClean="0">
                <a:hlinkClick r:id="rId2" action="ppaction://hlinksldjump"/>
              </a:rPr>
              <a:t>Contenido </a:t>
            </a:r>
            <a:r>
              <a:rPr lang="es-PR" dirty="0" smtClean="0">
                <a:latin typeface="ＭＳ ゴシック"/>
                <a:ea typeface="ＭＳ ゴシック"/>
                <a:cs typeface="ＭＳ ゴシック"/>
                <a:hlinkClick r:id="rId2" action="ppaction://hlinksldjump"/>
              </a:rPr>
              <a:t>⏎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85395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Investigación</a:t>
            </a:r>
            <a:endParaRPr lang="es-P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 smtClean="0"/>
              <a:t>Lista de investigaciones en las que ha participado, nombre de la institución, año y breve descripción de funciones</a:t>
            </a:r>
          </a:p>
          <a:p>
            <a:r>
              <a:rPr lang="es-ES_tradnl" dirty="0" smtClean="0"/>
              <a:t>Puede incluir enlaces a artículos, presentaciones e informes derivados de esa investigación.</a:t>
            </a:r>
            <a:endParaRPr lang="es-ES_tradnl" dirty="0"/>
          </a:p>
          <a:p>
            <a:pPr marL="349250" lvl="1" indent="0">
              <a:buNone/>
            </a:pP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6548217" y="5896997"/>
            <a:ext cx="191333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R" dirty="0" smtClean="0">
                <a:hlinkClick r:id="rId2" action="ppaction://hlinksldjump"/>
              </a:rPr>
              <a:t>Contenido </a:t>
            </a:r>
            <a:r>
              <a:rPr lang="es-PR" dirty="0" smtClean="0">
                <a:latin typeface="ＭＳ ゴシック"/>
                <a:ea typeface="ＭＳ ゴシック"/>
                <a:cs typeface="ＭＳ ゴシック"/>
                <a:hlinkClick r:id="rId2" action="ppaction://hlinksldjump"/>
              </a:rPr>
              <a:t>⏎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19236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Otras Experiencias en la Academia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 smtClean="0"/>
              <a:t>Participación en Comités u otras Instancias Universitarias</a:t>
            </a:r>
          </a:p>
          <a:p>
            <a:pPr lvl="1"/>
            <a:r>
              <a:rPr lang="es-ES_tradnl" dirty="0" smtClean="0"/>
              <a:t>Colocar cartas u otras evidencias</a:t>
            </a:r>
          </a:p>
          <a:p>
            <a:r>
              <a:rPr lang="es-ES_tradnl" dirty="0" smtClean="0"/>
              <a:t>Experiencia en Puestos Administrativos </a:t>
            </a:r>
          </a:p>
          <a:p>
            <a:pPr lvl="1"/>
            <a:r>
              <a:rPr lang="es-ES_tradnl" dirty="0"/>
              <a:t>Colocar cartas u otras evidencias</a:t>
            </a:r>
          </a:p>
          <a:p>
            <a:pPr marL="349250" lvl="1" indent="0">
              <a:buNone/>
            </a:pP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6548217" y="5896997"/>
            <a:ext cx="191333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R" dirty="0" smtClean="0">
                <a:hlinkClick r:id="rId2" action="ppaction://hlinksldjump"/>
              </a:rPr>
              <a:t>Contenido </a:t>
            </a:r>
            <a:r>
              <a:rPr lang="es-PR" dirty="0" smtClean="0">
                <a:latin typeface="ＭＳ ゴシック"/>
                <a:ea typeface="ＭＳ ゴシック"/>
                <a:cs typeface="ＭＳ ゴシック"/>
                <a:hlinkClick r:id="rId2" action="ppaction://hlinksldjump"/>
              </a:rPr>
              <a:t>⏎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14723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Publicaciones</a:t>
            </a:r>
            <a:endParaRPr lang="es-ES_trad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 smtClean="0"/>
              <a:t>Referencia 1</a:t>
            </a:r>
          </a:p>
          <a:p>
            <a:pPr lvl="1"/>
            <a:r>
              <a:rPr lang="es-ES_tradnl" dirty="0" smtClean="0"/>
              <a:t>Enlace a resumen o artículo</a:t>
            </a:r>
          </a:p>
          <a:p>
            <a:r>
              <a:rPr lang="es-ES_tradnl" dirty="0"/>
              <a:t>Referencia </a:t>
            </a:r>
            <a:r>
              <a:rPr lang="es-ES_tradnl" dirty="0" smtClean="0"/>
              <a:t>2</a:t>
            </a:r>
            <a:endParaRPr lang="es-ES_tradnl" dirty="0"/>
          </a:p>
          <a:p>
            <a:pPr lvl="1"/>
            <a:r>
              <a:rPr lang="es-ES_tradnl" dirty="0"/>
              <a:t>Enlace a resumen o artículo</a:t>
            </a:r>
          </a:p>
          <a:p>
            <a:r>
              <a:rPr lang="es-ES_tradnl" dirty="0"/>
              <a:t>Referencia </a:t>
            </a:r>
            <a:r>
              <a:rPr lang="es-ES_tradnl" dirty="0" smtClean="0"/>
              <a:t>3</a:t>
            </a:r>
            <a:endParaRPr lang="es-ES_tradnl" dirty="0"/>
          </a:p>
          <a:p>
            <a:pPr lvl="1"/>
            <a:r>
              <a:rPr lang="es-ES_tradnl" dirty="0"/>
              <a:t>Enlace a resumen o artículo</a:t>
            </a:r>
          </a:p>
          <a:p>
            <a:r>
              <a:rPr lang="es-ES_tradnl" dirty="0"/>
              <a:t>Referencia </a:t>
            </a:r>
            <a:r>
              <a:rPr lang="es-ES_tradnl" dirty="0" smtClean="0"/>
              <a:t>4</a:t>
            </a:r>
            <a:endParaRPr lang="es-ES_tradnl" dirty="0"/>
          </a:p>
          <a:p>
            <a:pPr lvl="1"/>
            <a:r>
              <a:rPr lang="es-ES_tradnl" dirty="0"/>
              <a:t>Enlace a resumen o artículo</a:t>
            </a:r>
          </a:p>
          <a:p>
            <a:pPr lvl="1"/>
            <a:endParaRPr lang="es-ES_tradnl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48217" y="5896997"/>
            <a:ext cx="191333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R" dirty="0" smtClean="0">
                <a:hlinkClick r:id="rId2" action="ppaction://hlinksldjump"/>
              </a:rPr>
              <a:t>Contenido </a:t>
            </a:r>
            <a:r>
              <a:rPr lang="es-PR" dirty="0" smtClean="0">
                <a:latin typeface="ＭＳ ゴシック"/>
                <a:ea typeface="ＭＳ ゴシック"/>
                <a:cs typeface="ＭＳ ゴシック"/>
                <a:hlinkClick r:id="rId2" action="ppaction://hlinksldjump"/>
              </a:rPr>
              <a:t>⏎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8156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Presentaciones</a:t>
            </a:r>
            <a:endParaRPr lang="es-ES_trad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r>
              <a:rPr lang="es-ES_tradnl" dirty="0" smtClean="0"/>
              <a:t>Presentación 1</a:t>
            </a:r>
          </a:p>
          <a:p>
            <a:pPr lvl="1"/>
            <a:r>
              <a:rPr lang="es-ES_tradnl" dirty="0" smtClean="0"/>
              <a:t>Enlace a resumen o presentación</a:t>
            </a:r>
          </a:p>
          <a:p>
            <a:r>
              <a:rPr lang="es-ES_tradnl" dirty="0"/>
              <a:t>Presentación </a:t>
            </a:r>
            <a:r>
              <a:rPr lang="es-ES_tradnl" dirty="0" smtClean="0"/>
              <a:t>2</a:t>
            </a:r>
            <a:endParaRPr lang="es-ES_tradnl" dirty="0"/>
          </a:p>
          <a:p>
            <a:pPr lvl="1"/>
            <a:r>
              <a:rPr lang="es-ES_tradnl" dirty="0"/>
              <a:t>Enlace a resumen o presentación</a:t>
            </a:r>
          </a:p>
          <a:p>
            <a:pPr marL="349250" lvl="1" indent="0">
              <a:buNone/>
            </a:pPr>
            <a:endParaRPr lang="es-ES_tradnl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548217" y="5896997"/>
            <a:ext cx="1913333" cy="369332"/>
          </a:xfrm>
          <a:prstGeom prst="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PR" dirty="0" smtClean="0">
                <a:hlinkClick r:id="rId2" action="ppaction://hlinksldjump"/>
              </a:rPr>
              <a:t>Contenido </a:t>
            </a:r>
            <a:r>
              <a:rPr lang="es-PR" dirty="0" smtClean="0">
                <a:latin typeface="ＭＳ ゴシック"/>
                <a:ea typeface="ＭＳ ゴシック"/>
                <a:cs typeface="ＭＳ ゴシック"/>
                <a:hlinkClick r:id="rId2" action="ppaction://hlinksldjump"/>
              </a:rPr>
              <a:t>⏎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60516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130</TotalTime>
  <Words>209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Perception</vt:lpstr>
      <vt:lpstr>Portafolio Profesional</vt:lpstr>
      <vt:lpstr>Contenido</vt:lpstr>
      <vt:lpstr> Introducción </vt:lpstr>
      <vt:lpstr>  Preparación Académica  </vt:lpstr>
      <vt:lpstr>Docencia</vt:lpstr>
      <vt:lpstr>Investigación</vt:lpstr>
      <vt:lpstr>Otras Experiencias en la Academia</vt:lpstr>
      <vt:lpstr>Publicaciones</vt:lpstr>
      <vt:lpstr>Presentaciones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Portafolio Profesional</dc:title>
  <dc:creator>Chamary Fuentes</dc:creator>
  <cp:lastModifiedBy>Taira Rivera</cp:lastModifiedBy>
  <cp:revision>7</cp:revision>
  <dcterms:created xsi:type="dcterms:W3CDTF">2015-01-30T00:34:38Z</dcterms:created>
  <dcterms:modified xsi:type="dcterms:W3CDTF">2016-10-14T10:57:48Z</dcterms:modified>
</cp:coreProperties>
</file>